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الرابعة</a:t>
            </a:r>
          </a:p>
          <a:p>
            <a:pPr algn="ctr"/>
            <a:r>
              <a:rPr lang="ar-SA" dirty="0"/>
              <a:t>تاريخ اللغة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8BBC-7765-4164-9536-3C6DA9E6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of meaning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Cultural Levels and Functional Varieties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4206-CF1D-4DAF-887B-B7AC16B9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The discussion of slang has clearly indicated that there is more than one type of speech. As a result two varieties appeared: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Written standard</a:t>
            </a:r>
          </a:p>
          <a:p>
            <a:pPr>
              <a:lnSpc>
                <a:spcPct val="170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Spoken standard</a:t>
            </a: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Occupying a sort of middle ground is the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spoken standard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It is the language heard in the conversation of educated people. It is marked by conformity to the rules of grammar and to certain considerations .</a:t>
            </a:r>
          </a:p>
          <a:p>
            <a:pPr marL="0" lvl="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>
                <a:srgbClr val="90C22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one side of this spoken standard lies the domain of the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written standard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is the language of books, and it ranges from the somewhat elevated style of poetry to that of simple but cultivated prose. 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73" y="609600"/>
            <a:ext cx="8611529" cy="1320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Illiterate speech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D58119-60C3-4ECB-A9CB-F6C25C68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we pass from one cultural level to another, from the spoken standard to the region of popular or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illiterate speech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This is the language of those who are ignorant of or indifferent to the ideals. For more details see page36.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169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Changes of meaning Cultural Levels and Functional Varieties</vt:lpstr>
      <vt:lpstr>PowerPoint Presentation</vt:lpstr>
      <vt:lpstr>Illiterate speech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7</cp:revision>
  <dcterms:created xsi:type="dcterms:W3CDTF">2020-03-18T12:46:15Z</dcterms:created>
  <dcterms:modified xsi:type="dcterms:W3CDTF">2020-03-18T19:04:30Z</dcterms:modified>
</cp:coreProperties>
</file>